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sldIdLst>
    <p:sldId id="256" r:id="rId2"/>
    <p:sldId id="257" r:id="rId3"/>
    <p:sldId id="280" r:id="rId4"/>
    <p:sldId id="281" r:id="rId5"/>
    <p:sldId id="282" r:id="rId6"/>
    <p:sldId id="285" r:id="rId7"/>
    <p:sldId id="284" r:id="rId8"/>
    <p:sldId id="283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0" r:id="rId18"/>
    <p:sldId id="286" r:id="rId19"/>
    <p:sldId id="287" r:id="rId20"/>
    <p:sldId id="288" r:id="rId21"/>
    <p:sldId id="289" r:id="rId22"/>
    <p:sldId id="290" r:id="rId23"/>
    <p:sldId id="291" r:id="rId24"/>
    <p:sldId id="303" r:id="rId25"/>
    <p:sldId id="278" r:id="rId26"/>
    <p:sldId id="304" r:id="rId27"/>
    <p:sldId id="302" r:id="rId28"/>
    <p:sldId id="279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2015/04/23/powershellget-the-big-easy-way-to-discover-install-and-update-powershell-module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lack.poshcode.org/" TargetMode="External"/><Relationship Id="rId3" Type="http://schemas.openxmlformats.org/officeDocument/2006/relationships/hyperlink" Target="https://mva.microsoft.com/search/SearchResults.aspx#!q=PowerShell&amp;lang=1033" TargetMode="External"/><Relationship Id="rId7" Type="http://schemas.openxmlformats.org/officeDocument/2006/relationships/hyperlink" Target="https://twitter.com/search?q=PowerShell&amp;src=typd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kefrobbins.com/" TargetMode="External"/><Relationship Id="rId5" Type="http://schemas.openxmlformats.org/officeDocument/2006/relationships/hyperlink" Target="https://social.technet.microsoft.com/wiki/contents/articles/19959.powershell-user-groups.aspx" TargetMode="External"/><Relationship Id="rId4" Type="http://schemas.openxmlformats.org/officeDocument/2006/relationships/hyperlink" Target="https://github.com/PowerShell/PowerShell" TargetMode="External"/><Relationship Id="rId9" Type="http://schemas.openxmlformats.org/officeDocument/2006/relationships/hyperlink" Target="http://powershell.sqlpas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No-Nonsense Beginner’s Guide to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550" y="1981200"/>
            <a:ext cx="3514350" cy="4144963"/>
          </a:xfrm>
        </p:spPr>
      </p:pic>
    </p:spTree>
    <p:extLst>
      <p:ext uri="{BB962C8B-B14F-4D97-AF65-F5344CB8AC3E}">
        <p14:creationId xmlns:p14="http://schemas.microsoft.com/office/powerpoint/2010/main" val="81966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44" y="2191777"/>
            <a:ext cx="4304762" cy="3723809"/>
          </a:xfrm>
        </p:spPr>
      </p:pic>
    </p:spTree>
    <p:extLst>
      <p:ext uri="{BB962C8B-B14F-4D97-AF65-F5344CB8AC3E}">
        <p14:creationId xmlns:p14="http://schemas.microsoft.com/office/powerpoint/2010/main" val="124354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3587179"/>
            <a:ext cx="7556500" cy="933005"/>
          </a:xfrm>
        </p:spPr>
      </p:pic>
    </p:spTree>
    <p:extLst>
      <p:ext uri="{BB962C8B-B14F-4D97-AF65-F5344CB8AC3E}">
        <p14:creationId xmlns:p14="http://schemas.microsoft.com/office/powerpoint/2010/main" val="148211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PowerShell to the Taskbar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53" y="2848919"/>
            <a:ext cx="5657143" cy="2409524"/>
          </a:xfrm>
        </p:spPr>
      </p:pic>
    </p:spTree>
    <p:extLst>
      <p:ext uri="{BB962C8B-B14F-4D97-AF65-F5344CB8AC3E}">
        <p14:creationId xmlns:p14="http://schemas.microsoft.com/office/powerpoint/2010/main" val="350048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Taskbar Shortcut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010" y="2139396"/>
            <a:ext cx="2971429" cy="3828571"/>
          </a:xfrm>
        </p:spPr>
      </p:pic>
    </p:spTree>
    <p:extLst>
      <p:ext uri="{BB962C8B-B14F-4D97-AF65-F5344CB8AC3E}">
        <p14:creationId xmlns:p14="http://schemas.microsoft.com/office/powerpoint/2010/main" val="46218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 always run as Administrator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734" y="1981200"/>
            <a:ext cx="3233982" cy="4144963"/>
          </a:xfrm>
        </p:spPr>
      </p:pic>
    </p:spTree>
    <p:extLst>
      <p:ext uri="{BB962C8B-B14F-4D97-AF65-F5344CB8AC3E}">
        <p14:creationId xmlns:p14="http://schemas.microsoft.com/office/powerpoint/2010/main" val="109145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Policy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FA18D-42ED-40BD-B6A3-C150F4C2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17" y="1254454"/>
            <a:ext cx="5638095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Execution Policy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7" y="2917371"/>
            <a:ext cx="8500061" cy="1167645"/>
          </a:xfrm>
        </p:spPr>
      </p:pic>
    </p:spTree>
    <p:extLst>
      <p:ext uri="{BB962C8B-B14F-4D97-AF65-F5344CB8AC3E}">
        <p14:creationId xmlns:p14="http://schemas.microsoft.com/office/powerpoint/2010/main" val="240121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22218"/>
            <a:ext cx="7556313" cy="4903945"/>
          </a:xfrm>
        </p:spPr>
        <p:txBody>
          <a:bodyPr/>
          <a:lstStyle/>
          <a:p>
            <a:r>
              <a:rPr lang="en-US" dirty="0"/>
              <a:t>PowerShell Commands are called Cmdlets</a:t>
            </a:r>
          </a:p>
          <a:p>
            <a:r>
              <a:rPr lang="en-US" dirty="0"/>
              <a:t>Cmdlet is pronounced command-let (not CMD-let)</a:t>
            </a:r>
          </a:p>
          <a:p>
            <a:r>
              <a:rPr lang="en-US" dirty="0"/>
              <a:t>Cmdlets are in the form of singular Verb-Noun commands</a:t>
            </a:r>
          </a:p>
          <a:p>
            <a:r>
              <a:rPr lang="en-US" dirty="0"/>
              <a:t>Select “Run as Administrator” when opening PowerShell</a:t>
            </a:r>
          </a:p>
          <a:p>
            <a:pPr lvl="2"/>
            <a:r>
              <a:rPr lang="en-US" dirty="0"/>
              <a:t>PowerShell is unable to participate in User Access Control (UAC)</a:t>
            </a:r>
          </a:p>
          <a:p>
            <a:r>
              <a:rPr lang="en-US" dirty="0"/>
              <a:t>Updatable Help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6" y="4503608"/>
            <a:ext cx="6374268" cy="18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Figure Out What the Commands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is like the Microsoft Management Console (MMC)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335" y="1981200"/>
            <a:ext cx="541878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Snap-ins (and Modules) extend its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18" y="1981200"/>
            <a:ext cx="589201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73098" cy="1116106"/>
          </a:xfrm>
        </p:spPr>
        <p:txBody>
          <a:bodyPr/>
          <a:lstStyle/>
          <a:p>
            <a:r>
              <a:rPr lang="en-US" dirty="0"/>
              <a:t>Install the SQL PowerShell Module (Old)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14" y="1600200"/>
            <a:ext cx="5526617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78" y="484094"/>
            <a:ext cx="8809022" cy="1116106"/>
          </a:xfrm>
        </p:spPr>
        <p:txBody>
          <a:bodyPr/>
          <a:lstStyle/>
          <a:p>
            <a:r>
              <a:rPr lang="en-US" dirty="0"/>
              <a:t>Install the SQL PowerShell Module (New)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6A80-801E-41FF-8156-48E1C260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81" y="1225196"/>
            <a:ext cx="5894288" cy="50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A1EA-1393-4163-95F8-4057514A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PowerShellGet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D00FC-3D91-41C6-BF19-5E0B07F56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662" y="2501244"/>
            <a:ext cx="7556500" cy="132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1BD446-6C7C-4FE0-8CB8-D75C1FB6A1E5}"/>
              </a:ext>
            </a:extLst>
          </p:cNvPr>
          <p:cNvSpPr txBox="1">
            <a:spLocks/>
          </p:cNvSpPr>
          <p:nvPr/>
        </p:nvSpPr>
        <p:spPr>
          <a:xfrm>
            <a:off x="498662" y="1881820"/>
            <a:ext cx="7556313" cy="5304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rgbClr val="425CB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Install-Module –Name </a:t>
            </a:r>
            <a:r>
              <a:rPr lang="en-US" sz="2000" dirty="0" err="1"/>
              <a:t>SqlServer</a:t>
            </a:r>
            <a:r>
              <a:rPr lang="en-US" sz="2000" dirty="0"/>
              <a:t> –Force -</a:t>
            </a:r>
            <a:r>
              <a:rPr lang="en-US" sz="2000" dirty="0" err="1"/>
              <a:t>AllowClobber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C1F2B4-21DC-4879-8F2D-A2543FE10D89}"/>
              </a:ext>
            </a:extLst>
          </p:cNvPr>
          <p:cNvSpPr txBox="1">
            <a:spLocks/>
          </p:cNvSpPr>
          <p:nvPr/>
        </p:nvSpPr>
        <p:spPr>
          <a:xfrm>
            <a:off x="498849" y="3918539"/>
            <a:ext cx="7556313" cy="404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rgbClr val="425CB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hlinkClick r:id="rId3"/>
              </a:rPr>
              <a:t>PowerShellGet: The BIG EASY was to discover, install, and update PowerShell modules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457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72D-B064-497E-8EF2-9997CAC7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of Wisdom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33A5A9-1F27-489C-9500-9091CB1A6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703" y="2255918"/>
            <a:ext cx="7446940" cy="22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PowerShell Documentation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PowerShell Best Practices and Style Guide</a:t>
            </a:r>
            <a:endParaRPr lang="en-US" dirty="0"/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PowerShell.org</a:t>
            </a:r>
            <a:endParaRPr lang="en-US" dirty="0"/>
          </a:p>
          <a:p>
            <a:r>
              <a:rPr lang="en-US" dirty="0">
                <a:hlinkClick r:id="rId4"/>
              </a:rPr>
              <a:t>GitHub</a:t>
            </a:r>
            <a:endParaRPr lang="en-US" dirty="0"/>
          </a:p>
          <a:p>
            <a:r>
              <a:rPr lang="en-US" dirty="0">
                <a:hlinkClick r:id="rId5"/>
              </a:rPr>
              <a:t>User Groups</a:t>
            </a:r>
            <a:endParaRPr lang="en-US" dirty="0"/>
          </a:p>
          <a:p>
            <a:r>
              <a:rPr lang="en-US" dirty="0">
                <a:hlinkClick r:id="rId6"/>
              </a:rPr>
              <a:t>Blogs</a:t>
            </a:r>
            <a:endParaRPr lang="en-US" dirty="0"/>
          </a:p>
          <a:p>
            <a:r>
              <a:rPr lang="en-US" dirty="0">
                <a:hlinkClick r:id="rId7"/>
              </a:rPr>
              <a:t>Twitter</a:t>
            </a:r>
            <a:endParaRPr lang="en-US" dirty="0"/>
          </a:p>
          <a:p>
            <a:r>
              <a:rPr lang="en-US" dirty="0">
                <a:hlinkClick r:id="rId8"/>
              </a:rPr>
              <a:t>Slack</a:t>
            </a:r>
            <a:endParaRPr lang="en-US" dirty="0"/>
          </a:p>
          <a:p>
            <a:endParaRPr lang="en-US" dirty="0"/>
          </a:p>
          <a:p>
            <a:endParaRPr lang="en-US" dirty="0">
              <a:hlinkClick r:id="rId9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7230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Discoverability</a:t>
            </a:r>
          </a:p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Properties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Extending PowerShell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Best Practices</a:t>
            </a:r>
          </a:p>
          <a:p>
            <a:r>
              <a:rPr lang="en-US" dirty="0"/>
              <a:t>SQL Server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C:\Users\mrobbins\AppData\Local\Temp\SNAGHTML47dff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4" y="1672431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82152" cy="1116106"/>
          </a:xfrm>
        </p:spPr>
        <p:txBody>
          <a:bodyPr/>
          <a:lstStyle/>
          <a:p>
            <a:r>
              <a:rPr lang="en-US" dirty="0"/>
              <a:t>Supported PowerShell Versions by 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C3AE2-F3B4-412E-AF2C-76BEE10A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6" y="1218241"/>
            <a:ext cx="7923809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2048151"/>
            <a:ext cx="5486400" cy="41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8, Windows 8.1, Server 2012, &amp; Server 2012 R2</a:t>
            </a:r>
          </a:p>
          <a:p>
            <a:pPr lvl="1"/>
            <a:r>
              <a:rPr lang="en-US" dirty="0"/>
              <a:t>Accessed from the Start screen: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98" y="2419793"/>
            <a:ext cx="6819916" cy="28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59" y="484094"/>
            <a:ext cx="8727541" cy="1116106"/>
          </a:xfrm>
        </p:spPr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7 / Server 2008 R2 and Prior OS’s</a:t>
            </a:r>
          </a:p>
          <a:p>
            <a:pPr lvl="1"/>
            <a:r>
              <a:rPr lang="en-US" dirty="0"/>
              <a:t>Start &gt; All Programs &gt; Accessories &gt; Windows PowerShell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1" y="2385907"/>
            <a:ext cx="3459451" cy="366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3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58" y="2482253"/>
            <a:ext cx="6657143" cy="1047619"/>
          </a:xfrm>
        </p:spPr>
      </p:pic>
    </p:spTree>
    <p:extLst>
      <p:ext uri="{BB962C8B-B14F-4D97-AF65-F5344CB8AC3E}">
        <p14:creationId xmlns:p14="http://schemas.microsoft.com/office/powerpoint/2010/main" val="14867585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2156</TotalTime>
  <Words>471</Words>
  <Application>Microsoft Office PowerPoint</Application>
  <PresentationFormat>On-screen Show (4:3)</PresentationFormat>
  <Paragraphs>100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Consolas</vt:lpstr>
      <vt:lpstr>Rockwell</vt:lpstr>
      <vt:lpstr>Wingdings</vt:lpstr>
      <vt:lpstr>Advantage</vt:lpstr>
      <vt:lpstr>PowerShell 101</vt:lpstr>
      <vt:lpstr>Get-Help –Name ‘about_Presenter’</vt:lpstr>
      <vt:lpstr>Write-Output ‘Questions for Audience’</vt:lpstr>
      <vt:lpstr>Set-Content ‘Information to Cover’</vt:lpstr>
      <vt:lpstr>Supported PowerShell Versions by OS</vt:lpstr>
      <vt:lpstr>Where do I find PowerShell?</vt:lpstr>
      <vt:lpstr>Where do I find PowerShell?</vt:lpstr>
      <vt:lpstr>Where do I find PowerShell?</vt:lpstr>
      <vt:lpstr>How do I start PowerShell?</vt:lpstr>
      <vt:lpstr>How do I start PowerShell?</vt:lpstr>
      <vt:lpstr>How do I start PowerShell?</vt:lpstr>
      <vt:lpstr>How do I start PowerShell?</vt:lpstr>
      <vt:lpstr>Pin PowerShell to the Taskbar</vt:lpstr>
      <vt:lpstr>Modify the Taskbar Shortcut</vt:lpstr>
      <vt:lpstr>Set to always run as Administrator</vt:lpstr>
      <vt:lpstr>Execution Policy</vt:lpstr>
      <vt:lpstr>Set the Execution Policy</vt:lpstr>
      <vt:lpstr>Background Information</vt:lpstr>
      <vt:lpstr>How Do I Figure Out What the Commands Are?</vt:lpstr>
      <vt:lpstr>PowerShell is like the Microsoft Management Console (MMC)</vt:lpstr>
      <vt:lpstr>Snap-ins (and Modules) extend its functionality</vt:lpstr>
      <vt:lpstr>Install the SQL PowerShell Module (Old)</vt:lpstr>
      <vt:lpstr>Install the SQL PowerShell Module (New)</vt:lpstr>
      <vt:lpstr>The PowerShellGet Module</vt:lpstr>
      <vt:lpstr>Start-Process ‘Demo’</vt:lpstr>
      <vt:lpstr>Words of Wisdom</vt:lpstr>
      <vt:lpstr>Select-Object –Property ‘Resources’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182</cp:revision>
  <dcterms:created xsi:type="dcterms:W3CDTF">2015-04-24T20:45:20Z</dcterms:created>
  <dcterms:modified xsi:type="dcterms:W3CDTF">2017-10-05T21:05:06Z</dcterms:modified>
</cp:coreProperties>
</file>